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3" r:id="rId20"/>
    <p:sldId id="343" r:id="rId21"/>
    <p:sldId id="292" r:id="rId22"/>
    <p:sldId id="344" r:id="rId23"/>
    <p:sldId id="330" r:id="rId24"/>
    <p:sldId id="347" r:id="rId25"/>
    <p:sldId id="333" r:id="rId26"/>
    <p:sldId id="331" r:id="rId27"/>
    <p:sldId id="334" r:id="rId28"/>
    <p:sldId id="335" r:id="rId29"/>
    <p:sldId id="308" r:id="rId30"/>
    <p:sldId id="311" r:id="rId31"/>
    <p:sldId id="313" r:id="rId32"/>
    <p:sldId id="340" r:id="rId33"/>
    <p:sldId id="342" r:id="rId34"/>
    <p:sldId id="294" r:id="rId35"/>
    <p:sldId id="305" r:id="rId36"/>
    <p:sldId id="306" r:id="rId37"/>
    <p:sldId id="295" r:id="rId38"/>
    <p:sldId id="324" r:id="rId39"/>
    <p:sldId id="345" r:id="rId40"/>
    <p:sldId id="349" r:id="rId41"/>
    <p:sldId id="348" r:id="rId42"/>
    <p:sldId id="350" r:id="rId43"/>
    <p:sldId id="351" r:id="rId44"/>
    <p:sldId id="352" r:id="rId45"/>
    <p:sldId id="354" r:id="rId46"/>
    <p:sldId id="35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8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rlsonwireless.com/ruralconnec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Pre-defense 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3400" y="641246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RuralConnect</a:t>
            </a:r>
            <a:r>
              <a:rPr lang="en-US" dirty="0" smtClean="0"/>
              <a:t> by CARLSON Wireless Technologies, Inc. 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 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 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 a channel assignment algorithm for multi-radio cognitive radio networks</a:t>
            </a:r>
          </a:p>
          <a:p>
            <a:pPr lvl="2"/>
            <a:r>
              <a:rPr lang="en-US" dirty="0" smtClean="0"/>
              <a:t>Assign 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 a rendezvous channel establishment algorithm for multi-radio cognitive radio networks</a:t>
            </a:r>
          </a:p>
          <a:p>
            <a:pPr lvl="1"/>
            <a:r>
              <a:rPr lang="en-US" dirty="0" smtClean="0"/>
              <a:t>Show 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 multiple radios for data transmission</a:t>
            </a:r>
          </a:p>
          <a:p>
            <a:pPr lvl="2"/>
            <a:r>
              <a:rPr lang="en-US" dirty="0" smtClean="0"/>
              <a:t>Reduce 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3305252"/>
            <a:ext cx="4166859" cy="213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554640" y="36576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30" y="1361209"/>
            <a:ext cx="4944341" cy="542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 descr="collisionTwo.png"/>
          <p:cNvPicPr>
            <a:picLocks noChangeAspect="1"/>
          </p:cNvPicPr>
          <p:nvPr/>
        </p:nvPicPr>
        <p:blipFill>
          <a:blip r:embed="rId2" cstate="print"/>
          <a:srcRect l="2381" t="11905" r="3439" b="17548"/>
          <a:stretch>
            <a:fillRect/>
          </a:stretch>
        </p:blipFill>
        <p:spPr>
          <a:xfrm>
            <a:off x="1248918" y="1981200"/>
            <a:ext cx="6646164" cy="3733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8228013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64150"/>
            <a:ext cx="8228013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0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708908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457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Mbps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seconds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95614"/>
              </p:ext>
            </p:extLst>
          </p:nvPr>
        </p:nvGraphicFramePr>
        <p:xfrm>
          <a:off x="0" y="1066800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 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drop ratio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2"/>
              </a:rPr>
              <a:t>http://www.carlsonwireless.com/ruralconnect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channel utilization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2858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4862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4264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-13079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Delivery Ratio with Different Data Rates</a:t>
            </a:r>
            <a:endParaRPr lang="en-US" sz="3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" y="391236"/>
            <a:ext cx="4367283" cy="190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149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" y="2514601"/>
            <a:ext cx="4403679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05004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" y="4660964"/>
            <a:ext cx="4381054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1630"/>
            <a:ext cx="4367405" cy="197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1787</Words>
  <Application>Microsoft Office PowerPoint</Application>
  <PresentationFormat>On-screen Show (4:3)</PresentationFormat>
  <Paragraphs>460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</vt:lpstr>
      <vt:lpstr>Variants of Our Proposed Methodology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PowerPoint Presentation</vt:lpstr>
      <vt:lpstr>t-based Confidence Interval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675</cp:revision>
  <dcterms:created xsi:type="dcterms:W3CDTF">2016-07-23T11:19:34Z</dcterms:created>
  <dcterms:modified xsi:type="dcterms:W3CDTF">2017-07-18T04:02:44Z</dcterms:modified>
</cp:coreProperties>
</file>